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ACE91-AC49-C988-BC8A-AEF8D4C1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EC1AE2-1006-4CC6-A662-7670893D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0AAE-5692-49F8-992D-693BEE260DB5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13505F-E9A7-91CA-6887-439CAAE5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8DD1E9-206C-224A-9123-8C604FB9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8443-6843-4BE0-8F53-1C91461F5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13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7FEA6B-11D2-1E18-D8BC-6C7F817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14BC95-373A-B60C-D0FD-C5E73251F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7E6096-63C3-FA4F-A042-8552A674C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0AAE-5692-49F8-992D-693BEE260DB5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424E4C-DBA4-FE80-1AF1-2E9667D86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17545B-C526-03E5-2007-A394076C9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C8443-6843-4BE0-8F53-1C91461F5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28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DBEF95-0542-C3DE-D753-21CA5491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7FE014-F9B2-38F5-2D6B-2C9EE5909E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002865-26D2-8FCC-7098-03D90487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8B1B19-C946-0347-28FD-93F997A4C8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9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2F4621F-6633-C81C-6903-E4CC176E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15FDD9-A5AE-21DE-8E6D-06A1F6A22E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A94858-0414-B06D-7785-58908815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ACB9C5-4386-09AA-5264-BA7E3AF22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7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37361D-1FC7-EB8E-03EB-5CDFAEE7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52D808-DB85-BA6B-D9BA-ADD5839F5E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8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A03683-B8C7-954B-F54A-E7AA5BEF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E4ECF9-1600-55E8-4147-B4D2BF9EE5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659DEB-1272-56B1-93BC-1E19CB93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AB1EDE-5184-DE72-7A21-F7425E0DD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4039853-5BDA-F479-EA31-4B1AF55F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CCC859-8247-D461-C085-879B5680C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2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3BAA7D4-D804-2996-16E0-4A4C49CA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BBBF2F-9CC9-A89D-9F12-9F8D460B53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7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DF3D61-50C2-67AF-5C84-E462EB48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18A793-8AD3-6673-4D4B-EA6350757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060C5B-D20E-F2F0-EFCE-596C6415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57381C-4677-FAC2-0CF0-B25D98FA8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3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7C7742-3130-B1A0-0002-20D2E365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9CA771-910D-96AB-4761-251341442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7D05C4-0682-3A7B-AC69-29F54984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813A7A-DB7D-9B3C-B098-6ED7619AF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6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84B924-E12F-0F05-B24A-5CBFC955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00E513-D1B7-FC92-F373-F864CFB54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4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9A01AA-02F5-1097-AE52-14C841D2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C07265-E1AE-5EF3-7EC2-92689F539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3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9949B60-D06F-5D1A-923B-7A8DAAD5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39F862-1070-A313-04D4-F80BE6E55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9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E07EB5-6707-DC49-B787-1F2E7421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C4A7BF-80DE-E19F-8B6B-454B7763D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5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9BB3152-2384-47F3-F709-5E590935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79FF86-1065-2F4E-0046-6D5879B55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7C144A-A234-3A5B-CFA0-D8BE75CE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258BED-BC2A-42EF-2017-A27A08BC9B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2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DC0CB9-60D3-E0D4-D594-27160AF6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F49FB5-7B8C-F929-7268-C2F40719D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2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FB1373-428A-DE9B-5D6D-A135FACC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80EB45-18A4-028B-1F33-18D366B664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8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201A98-75AC-8C2C-30CD-1AE27D95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067730-2784-E25A-4FF3-61B5E1A4B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853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2025-05-19T14:48:48Z</dcterms:created>
  <dcterms:modified xsi:type="dcterms:W3CDTF">2025-05-19T14:48:48Z</dcterms:modified>
</cp:coreProperties>
</file>